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f8ead7732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f8ead7732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Aplikasi ini mengarahkan penolong dapat memberikan pertolongan secara tepat dan benar. Pada umumnya kebanyakan orang banyak yang tidak mengetahui cara Pertolongan Penderita Covid-19 dikarenakan  pandemic virus ini tergolong baru  sedangkan   aplikasi   mobile   learning tentang Pertolongan Penderita Covid-19  belum banyak. Berdasarkan permasalahan tersebut maka saya tertarik untuk membuat Aplikasi Mobile Learning Pertolongan Penderita Covid-19yang bertemakan medis dasar dengan menggunakan versi bahasa Indonesia.Aplikasi mobile learning Pertolongan PenderitaCovid-19 berbasis android,peneliti berharapsiapapun dapat mengenal, mempelajari dan meningkatkan  pengetahuan tentang Covid-19 melalui perangkat mobile. Selanjutnaya aplikasi dapat diimplementasikan pengetahuan tersebut  untuk kasus-kasus  yang sering terjadi dilingkungan sekitar.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Splash  screen  merupakan  tampilan awal sebelum masuk ke jendela utama  yaitu menu awal    untuk masuk    ke tab menu selanjutnya. Pada splash     screen hanya menampilkan   sebuah halaman yang muncul ketika masuk kedalam aplikasi atau icon aplikasi  diklik  pada  menu  home  android.Splash digunakan untuk memberii dentitas program, nama dan logo,sekaligus menanti program selesai loading untuk   menuju ke menu utama.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f8ead7732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f8ead7732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Pada rancangan tampilan menu  Mulai, dibuat  2 buah tab yaitu tab pertama (tab menu materi) dan tab kedua (tab menu informasi). Pada masing-masing tab menampilkan  daftar materi   dan informasii   yang tersedia pada aplikasi.Berikut adalah rancangan tampilan pada kedua tab dalam menu mulai. menampilkan list menu program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f8ead7732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f8ead7732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Pada rancangan tampilan informasi, infomasi umum ditampilkan berupa gambar berekstensi .jpg, gambar   ditampilkan dalam   xml.Kemudian pada tampilan ini terdapat satu buah scroolview agar dapat melihat tampilan selanjutnya. Pada   rancangan   tampilan   materi terbagi menjadi dua halaman yaitu halaman pembelajaran materi dan halaman tatalaksana penanganan kasus    pertolongan penderita covid-19. Kedua halaman ini ditampilkan  dari file berkestensi.txt pada folder raw yang dipanggil  dalam  java dan teks   ditampilkan dalam xml.Semua list pada spinner/combo list pembelajaran       Pertolongan Penderita Covid-19  ketika diklik enter menuju  halaman untuk memilih menu item materi   dan tata laksana penanganan.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f8ead7732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f8ead7732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Pada rancangan tampilan informasi, infomasi umum ditampilkan berupa gambar berekstensi .jpg, gambar   ditampilkan dalam   xml.Kemudian pada tampilan ini terdapat satu buah scroolview agar dapat melihat tampilan seterusnya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id" sz="600">
                <a:latin typeface="Raleway"/>
                <a:ea typeface="Raleway"/>
                <a:cs typeface="Raleway"/>
                <a:sym typeface="Raleway"/>
              </a:rPr>
              <a:t>Rahasia</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id" sz="600">
                <a:latin typeface="Raleway"/>
                <a:ea typeface="Raleway"/>
                <a:cs typeface="Raleway"/>
                <a:sym typeface="Raleway"/>
              </a:rPr>
              <a:t>Disesuaikan untuk</a:t>
            </a:r>
            <a:r>
              <a:rPr lang="id" sz="600">
                <a:latin typeface="Raleway"/>
                <a:ea typeface="Raleway"/>
                <a:cs typeface="Raleway"/>
                <a:sym typeface="Raleway"/>
              </a:rPr>
              <a:t> </a:t>
            </a:r>
            <a:r>
              <a:rPr b="1" lang="id" sz="600">
                <a:latin typeface="Raleway"/>
                <a:ea typeface="Raleway"/>
                <a:cs typeface="Raleway"/>
                <a:sym typeface="Raleway"/>
              </a:rPr>
              <a:t>nama perusahaan</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id" sz="600">
                <a:latin typeface="Raleway"/>
                <a:ea typeface="Raleway"/>
                <a:cs typeface="Raleway"/>
                <a:sym typeface="Raleway"/>
              </a:rPr>
              <a:t>Versi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id" sz="600">
                <a:solidFill>
                  <a:srgbClr val="FFFFFF"/>
                </a:solidFill>
                <a:latin typeface="Raleway"/>
                <a:ea typeface="Raleway"/>
                <a:cs typeface="Raleway"/>
                <a:sym typeface="Raleway"/>
              </a:rPr>
              <a:t>Rahasia</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id" sz="600">
                <a:solidFill>
                  <a:srgbClr val="FFFFFF"/>
                </a:solidFill>
                <a:latin typeface="Raleway"/>
                <a:ea typeface="Raleway"/>
                <a:cs typeface="Raleway"/>
                <a:sym typeface="Raleway"/>
              </a:rPr>
              <a:t>Disesuaikan untuk </a:t>
            </a:r>
            <a:r>
              <a:rPr b="1" lang="id" sz="600">
                <a:solidFill>
                  <a:srgbClr val="FFFFFF"/>
                </a:solidFill>
                <a:latin typeface="Raleway"/>
                <a:ea typeface="Raleway"/>
                <a:cs typeface="Raleway"/>
                <a:sym typeface="Raleway"/>
              </a:rPr>
              <a:t>nama perusahaan</a:t>
            </a:r>
            <a:endParaRPr b="1"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id" sz="600">
                <a:solidFill>
                  <a:srgbClr val="FFFFFF"/>
                </a:solidFill>
                <a:latin typeface="Raleway"/>
                <a:ea typeface="Raleway"/>
                <a:cs typeface="Raleway"/>
                <a:sym typeface="Raleway"/>
              </a:rPr>
              <a:t>Versi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id"/>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803050" y="128380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500">
                <a:solidFill>
                  <a:srgbClr val="000000"/>
                </a:solidFill>
              </a:rPr>
              <a:t>Pembuatan Aplikasi Mobile Learning Informasi Pertolongan Pasien Positive Covid-19 Berbasis Android</a:t>
            </a:r>
            <a:endParaRPr sz="1900"/>
          </a:p>
        </p:txBody>
      </p:sp>
      <p:sp>
        <p:nvSpPr>
          <p:cNvPr id="177" name="Google Shape;177;p18"/>
          <p:cNvSpPr txBox="1"/>
          <p:nvPr>
            <p:ph idx="1" type="subTitle"/>
          </p:nvPr>
        </p:nvSpPr>
        <p:spPr>
          <a:xfrm>
            <a:off x="803038"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sz="1400"/>
              <a:t>Marco Suteja (20205520015)</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Fitur dalam aplikasi </a:t>
            </a:r>
            <a:endParaRPr/>
          </a:p>
        </p:txBody>
      </p:sp>
      <p:sp>
        <p:nvSpPr>
          <p:cNvPr id="239" name="Google Shape;239;p27"/>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1</a:t>
            </a:r>
            <a:endParaRPr b="1" sz="800">
              <a:solidFill>
                <a:srgbClr val="FFFFFF"/>
              </a:solidFill>
            </a:endParaRPr>
          </a:p>
        </p:txBody>
      </p:sp>
      <p:sp>
        <p:nvSpPr>
          <p:cNvPr id="240" name="Google Shape;240;p27"/>
          <p:cNvSpPr txBox="1"/>
          <p:nvPr>
            <p:ph idx="1" type="body"/>
          </p:nvPr>
        </p:nvSpPr>
        <p:spPr>
          <a:xfrm>
            <a:off x="1729600" y="2127675"/>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Menu Pengenalan Mengenai Covid-19</a:t>
            </a:r>
            <a:endParaRPr sz="1100"/>
          </a:p>
          <a:p>
            <a:pPr indent="0" lvl="0" marL="0" rtl="0" algn="l">
              <a:spcBef>
                <a:spcPts val="1600"/>
              </a:spcBef>
              <a:spcAft>
                <a:spcPts val="1600"/>
              </a:spcAft>
              <a:buNone/>
            </a:pPr>
            <a:r>
              <a:t/>
            </a:r>
            <a:endParaRPr sz="1100"/>
          </a:p>
        </p:txBody>
      </p:sp>
      <p:sp>
        <p:nvSpPr>
          <p:cNvPr id="241" name="Google Shape;241;p27"/>
          <p:cNvSpPr/>
          <p:nvPr/>
        </p:nvSpPr>
        <p:spPr>
          <a:xfrm>
            <a:off x="1400790" y="25717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2</a:t>
            </a:r>
            <a:endParaRPr b="1" sz="800">
              <a:solidFill>
                <a:srgbClr val="FFFFFF"/>
              </a:solidFill>
            </a:endParaRPr>
          </a:p>
        </p:txBody>
      </p:sp>
      <p:sp>
        <p:nvSpPr>
          <p:cNvPr id="242" name="Google Shape;242;p27"/>
          <p:cNvSpPr/>
          <p:nvPr/>
        </p:nvSpPr>
        <p:spPr>
          <a:xfrm>
            <a:off x="5090809" y="2127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3</a:t>
            </a:r>
            <a:endParaRPr b="1" sz="800">
              <a:solidFill>
                <a:srgbClr val="FFFFFF"/>
              </a:solidFill>
            </a:endParaRPr>
          </a:p>
        </p:txBody>
      </p:sp>
      <p:sp>
        <p:nvSpPr>
          <p:cNvPr id="243" name="Google Shape;243;p27"/>
          <p:cNvSpPr/>
          <p:nvPr/>
        </p:nvSpPr>
        <p:spPr>
          <a:xfrm>
            <a:off x="5090809" y="25447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4</a:t>
            </a:r>
            <a:endParaRPr b="1" sz="800">
              <a:solidFill>
                <a:srgbClr val="FFFFFF"/>
              </a:solidFill>
            </a:endParaRPr>
          </a:p>
        </p:txBody>
      </p:sp>
      <p:sp>
        <p:nvSpPr>
          <p:cNvPr id="244" name="Google Shape;244;p27"/>
          <p:cNvSpPr txBox="1"/>
          <p:nvPr>
            <p:ph idx="1" type="body"/>
          </p:nvPr>
        </p:nvSpPr>
        <p:spPr>
          <a:xfrm>
            <a:off x="1729600" y="2517750"/>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Menu Penanganan Korban Terinfeksi Virus</a:t>
            </a:r>
            <a:endParaRPr sz="1100"/>
          </a:p>
          <a:p>
            <a:pPr indent="0" lvl="0" marL="0" rtl="0" algn="l">
              <a:spcBef>
                <a:spcPts val="1600"/>
              </a:spcBef>
              <a:spcAft>
                <a:spcPts val="1600"/>
              </a:spcAft>
              <a:buNone/>
            </a:pPr>
            <a:r>
              <a:t/>
            </a:r>
            <a:endParaRPr sz="1100"/>
          </a:p>
        </p:txBody>
      </p:sp>
      <p:sp>
        <p:nvSpPr>
          <p:cNvPr id="245" name="Google Shape;245;p27"/>
          <p:cNvSpPr/>
          <p:nvPr/>
        </p:nvSpPr>
        <p:spPr>
          <a:xfrm>
            <a:off x="1400790" y="29618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2</a:t>
            </a:r>
            <a:endParaRPr b="1" sz="800">
              <a:solidFill>
                <a:srgbClr val="FFFFFF"/>
              </a:solidFill>
            </a:endParaRPr>
          </a:p>
        </p:txBody>
      </p:sp>
      <p:sp>
        <p:nvSpPr>
          <p:cNvPr id="246" name="Google Shape;246;p27"/>
          <p:cNvSpPr/>
          <p:nvPr/>
        </p:nvSpPr>
        <p:spPr>
          <a:xfrm>
            <a:off x="1400790" y="3386663"/>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2</a:t>
            </a:r>
            <a:endParaRPr b="1" sz="800">
              <a:solidFill>
                <a:srgbClr val="FFFFFF"/>
              </a:solidFill>
            </a:endParaRPr>
          </a:p>
        </p:txBody>
      </p:sp>
      <p:sp>
        <p:nvSpPr>
          <p:cNvPr id="247" name="Google Shape;247;p27"/>
          <p:cNvSpPr/>
          <p:nvPr/>
        </p:nvSpPr>
        <p:spPr>
          <a:xfrm>
            <a:off x="1400790" y="38115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2</a:t>
            </a:r>
            <a:endParaRPr b="1" sz="800">
              <a:solidFill>
                <a:srgbClr val="FFFFFF"/>
              </a:solidFill>
            </a:endParaRPr>
          </a:p>
        </p:txBody>
      </p:sp>
      <p:sp>
        <p:nvSpPr>
          <p:cNvPr id="248" name="Google Shape;248;p27"/>
          <p:cNvSpPr txBox="1"/>
          <p:nvPr>
            <p:ph idx="1" type="body"/>
          </p:nvPr>
        </p:nvSpPr>
        <p:spPr>
          <a:xfrm>
            <a:off x="1729600" y="2838300"/>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Update Informasi Mengenai Covid-19</a:t>
            </a:r>
            <a:endParaRPr sz="1100"/>
          </a:p>
          <a:p>
            <a:pPr indent="0" lvl="0" marL="0" rtl="0" algn="l">
              <a:spcBef>
                <a:spcPts val="1600"/>
              </a:spcBef>
              <a:spcAft>
                <a:spcPts val="1600"/>
              </a:spcAft>
              <a:buNone/>
            </a:pPr>
            <a:r>
              <a:t/>
            </a:r>
            <a:endParaRPr sz="1100"/>
          </a:p>
        </p:txBody>
      </p:sp>
      <p:sp>
        <p:nvSpPr>
          <p:cNvPr id="249" name="Google Shape;249;p27"/>
          <p:cNvSpPr txBox="1"/>
          <p:nvPr>
            <p:ph idx="1" type="body"/>
          </p:nvPr>
        </p:nvSpPr>
        <p:spPr>
          <a:xfrm>
            <a:off x="1729600" y="3275088"/>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Informasi Rumah Sakit Yang Menangani Covid</a:t>
            </a:r>
            <a:endParaRPr sz="1100"/>
          </a:p>
          <a:p>
            <a:pPr indent="0" lvl="0" marL="0" rtl="0" algn="l">
              <a:spcBef>
                <a:spcPts val="1600"/>
              </a:spcBef>
              <a:spcAft>
                <a:spcPts val="1600"/>
              </a:spcAft>
              <a:buNone/>
            </a:pPr>
            <a:r>
              <a:t/>
            </a:r>
            <a:endParaRPr sz="1100"/>
          </a:p>
        </p:txBody>
      </p:sp>
      <p:sp>
        <p:nvSpPr>
          <p:cNvPr id="250" name="Google Shape;250;p27"/>
          <p:cNvSpPr txBox="1"/>
          <p:nvPr>
            <p:ph idx="1" type="body"/>
          </p:nvPr>
        </p:nvSpPr>
        <p:spPr>
          <a:xfrm>
            <a:off x="1729600" y="3757500"/>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Peta penyebaran Covid di Indonesia</a:t>
            </a:r>
            <a:endParaRPr sz="1100"/>
          </a:p>
          <a:p>
            <a:pPr indent="0" lvl="0" marL="0" rtl="0" algn="l">
              <a:spcBef>
                <a:spcPts val="1600"/>
              </a:spcBef>
              <a:spcAft>
                <a:spcPts val="1600"/>
              </a:spcAft>
              <a:buNone/>
            </a:pPr>
            <a:r>
              <a:t/>
            </a:r>
            <a:endParaRPr sz="1100"/>
          </a:p>
        </p:txBody>
      </p:sp>
      <p:sp>
        <p:nvSpPr>
          <p:cNvPr id="251" name="Google Shape;251;p27"/>
          <p:cNvSpPr/>
          <p:nvPr/>
        </p:nvSpPr>
        <p:spPr>
          <a:xfrm>
            <a:off x="5090809" y="29618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4</a:t>
            </a:r>
            <a:endParaRPr b="1" sz="800">
              <a:solidFill>
                <a:srgbClr val="FFFFFF"/>
              </a:solidFill>
            </a:endParaRPr>
          </a:p>
        </p:txBody>
      </p:sp>
      <p:sp>
        <p:nvSpPr>
          <p:cNvPr id="252" name="Google Shape;252;p27"/>
          <p:cNvSpPr/>
          <p:nvPr/>
        </p:nvSpPr>
        <p:spPr>
          <a:xfrm>
            <a:off x="5090809" y="33789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4</a:t>
            </a:r>
            <a:endParaRPr b="1" sz="800">
              <a:solidFill>
                <a:srgbClr val="FFFFFF"/>
              </a:solidFill>
            </a:endParaRPr>
          </a:p>
        </p:txBody>
      </p:sp>
      <p:sp>
        <p:nvSpPr>
          <p:cNvPr id="253" name="Google Shape;253;p27"/>
          <p:cNvSpPr/>
          <p:nvPr/>
        </p:nvSpPr>
        <p:spPr>
          <a:xfrm>
            <a:off x="5090809" y="37959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4</a:t>
            </a:r>
            <a:endParaRPr b="1" sz="800">
              <a:solidFill>
                <a:srgbClr val="FFFFFF"/>
              </a:solidFill>
            </a:endParaRPr>
          </a:p>
        </p:txBody>
      </p:sp>
      <p:sp>
        <p:nvSpPr>
          <p:cNvPr id="254" name="Google Shape;254;p27"/>
          <p:cNvSpPr txBox="1"/>
          <p:nvPr>
            <p:ph idx="1" type="body"/>
          </p:nvPr>
        </p:nvSpPr>
        <p:spPr>
          <a:xfrm>
            <a:off x="5419600" y="2073675"/>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Informasi Nomer  </a:t>
            </a:r>
            <a:r>
              <a:rPr lang="id" sz="1100"/>
              <a:t>Darurat Yang </a:t>
            </a:r>
            <a:r>
              <a:rPr lang="id" sz="1100"/>
              <a:t>Bisa Dihubungi </a:t>
            </a:r>
            <a:endParaRPr sz="1100"/>
          </a:p>
          <a:p>
            <a:pPr indent="0" lvl="0" marL="0" rtl="0" algn="l">
              <a:spcBef>
                <a:spcPts val="1600"/>
              </a:spcBef>
              <a:spcAft>
                <a:spcPts val="1600"/>
              </a:spcAft>
              <a:buNone/>
            </a:pPr>
            <a:r>
              <a:t/>
            </a:r>
            <a:endParaRPr sz="1100"/>
          </a:p>
        </p:txBody>
      </p:sp>
      <p:sp>
        <p:nvSpPr>
          <p:cNvPr id="255" name="Google Shape;255;p27"/>
          <p:cNvSpPr txBox="1"/>
          <p:nvPr>
            <p:ph idx="1" type="body"/>
          </p:nvPr>
        </p:nvSpPr>
        <p:spPr>
          <a:xfrm>
            <a:off x="5419600" y="2490750"/>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Informasi Mengenai Vaksinasi Covid</a:t>
            </a:r>
            <a:endParaRPr sz="1100"/>
          </a:p>
          <a:p>
            <a:pPr indent="0" lvl="0" marL="0" rtl="0" algn="l">
              <a:spcBef>
                <a:spcPts val="1600"/>
              </a:spcBef>
              <a:spcAft>
                <a:spcPts val="1600"/>
              </a:spcAft>
              <a:buNone/>
            </a:pPr>
            <a:r>
              <a:t/>
            </a:r>
            <a:endParaRPr sz="1100"/>
          </a:p>
        </p:txBody>
      </p:sp>
      <p:sp>
        <p:nvSpPr>
          <p:cNvPr id="256" name="Google Shape;256;p27"/>
          <p:cNvSpPr txBox="1"/>
          <p:nvPr>
            <p:ph idx="1" type="body"/>
          </p:nvPr>
        </p:nvSpPr>
        <p:spPr>
          <a:xfrm>
            <a:off x="5419600" y="2907825"/>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Informasi Lokasi Vakasinasi Terdekat</a:t>
            </a:r>
            <a:endParaRPr sz="1100"/>
          </a:p>
          <a:p>
            <a:pPr indent="0" lvl="0" marL="0" rtl="0" algn="l">
              <a:spcBef>
                <a:spcPts val="1600"/>
              </a:spcBef>
              <a:spcAft>
                <a:spcPts val="1600"/>
              </a:spcAft>
              <a:buNone/>
            </a:pPr>
            <a:r>
              <a:t/>
            </a:r>
            <a:endParaRPr sz="1100"/>
          </a:p>
        </p:txBody>
      </p:sp>
      <p:sp>
        <p:nvSpPr>
          <p:cNvPr id="257" name="Google Shape;257;p27"/>
          <p:cNvSpPr txBox="1"/>
          <p:nvPr>
            <p:ph idx="1" type="body"/>
          </p:nvPr>
        </p:nvSpPr>
        <p:spPr>
          <a:xfrm>
            <a:off x="5419600" y="3324900"/>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Tips Untuk mencegah Penyebaran Covid</a:t>
            </a:r>
            <a:endParaRPr sz="1100"/>
          </a:p>
          <a:p>
            <a:pPr indent="0" lvl="0" marL="0" rtl="0" algn="l">
              <a:spcBef>
                <a:spcPts val="1600"/>
              </a:spcBef>
              <a:spcAft>
                <a:spcPts val="1600"/>
              </a:spcAft>
              <a:buNone/>
            </a:pPr>
            <a:r>
              <a:t/>
            </a:r>
            <a:endParaRPr sz="1100"/>
          </a:p>
        </p:txBody>
      </p:sp>
      <p:sp>
        <p:nvSpPr>
          <p:cNvPr id="258" name="Google Shape;258;p27"/>
          <p:cNvSpPr txBox="1"/>
          <p:nvPr>
            <p:ph idx="1" type="body"/>
          </p:nvPr>
        </p:nvSpPr>
        <p:spPr>
          <a:xfrm>
            <a:off x="5419600" y="3741975"/>
            <a:ext cx="28329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Kolom Pertannyaan Bagi Pengguna Mengenai Covid</a:t>
            </a:r>
            <a:endParaRPr sz="1100"/>
          </a:p>
          <a:p>
            <a:pPr indent="0" lvl="0" marL="0" rtl="0" algn="l">
              <a:spcBef>
                <a:spcPts val="1600"/>
              </a:spcBef>
              <a:spcAft>
                <a:spcPts val="1600"/>
              </a:spcAft>
              <a:buNone/>
            </a:pPr>
            <a:r>
              <a:t/>
            </a:r>
            <a:endParaRPr sz="1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4800">
                <a:solidFill>
                  <a:srgbClr val="000000"/>
                </a:solidFill>
              </a:rPr>
              <a:t>Terima kasih.</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Abstrak</a:t>
            </a:r>
            <a:endParaRPr/>
          </a:p>
        </p:txBody>
      </p:sp>
      <p:sp>
        <p:nvSpPr>
          <p:cNvPr id="183" name="Google Shape;183;p19"/>
          <p:cNvSpPr txBox="1"/>
          <p:nvPr>
            <p:ph idx="1" type="body"/>
          </p:nvPr>
        </p:nvSpPr>
        <p:spPr>
          <a:xfrm>
            <a:off x="1295325" y="2078875"/>
            <a:ext cx="7122900" cy="16833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id"/>
              <a:t>Aplikasi Mobile Learning Pertolongan penderita covid-19 bertujuan memudahkan siapapun untuk mempelajari pengetahuan tentang Pertolongan Penderita covid-19.Aplikasi  ini  dapat  digunakan menggunakan perangkat  bergerak kapanpun dan dimanapun.Metode pembuatan aplikasi ini menggunakan metode studi pustaka melalui media informasi internet.Tahapan metode dimulai dengan tahap perencanaan, tahapan alisis, tahap desain, penelitian coding program dan tahap implementasi.</a:t>
            </a:r>
            <a:endParaRPr/>
          </a:p>
        </p:txBody>
      </p:sp>
      <p:pic>
        <p:nvPicPr>
          <p:cNvPr descr="shutterstock_429987889_edited.jpg" id="184" name="Google Shape;184;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Masalah yang akan diselesaikan</a:t>
            </a:r>
            <a:endParaRPr/>
          </a:p>
        </p:txBody>
      </p:sp>
      <p:sp>
        <p:nvSpPr>
          <p:cNvPr id="190" name="Google Shape;190;p20"/>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1</a:t>
            </a:r>
            <a:endParaRPr b="1" sz="800">
              <a:solidFill>
                <a:srgbClr val="FFFFFF"/>
              </a:solidFill>
            </a:endParaRPr>
          </a:p>
        </p:txBody>
      </p:sp>
      <p:sp>
        <p:nvSpPr>
          <p:cNvPr id="191" name="Google Shape;191;p20"/>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Saat ini banyak kebutuhan aplikasi dalam berbagai bidang. Aplikasi bertema medis khususnya Pertolongan Penderita Covid-19.</a:t>
            </a:r>
            <a:endParaRPr sz="1100"/>
          </a:p>
          <a:p>
            <a:pPr indent="0" lvl="0" marL="0" rtl="0" algn="l">
              <a:spcBef>
                <a:spcPts val="1600"/>
              </a:spcBef>
              <a:spcAft>
                <a:spcPts val="1600"/>
              </a:spcAft>
              <a:buNone/>
            </a:pPr>
            <a:r>
              <a:t/>
            </a:r>
            <a:endParaRPr sz="1100"/>
          </a:p>
        </p:txBody>
      </p:sp>
      <p:sp>
        <p:nvSpPr>
          <p:cNvPr id="192" name="Google Shape;192;p20"/>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2</a:t>
            </a:r>
            <a:endParaRPr b="1" sz="800">
              <a:solidFill>
                <a:srgbClr val="FFFFFF"/>
              </a:solidFill>
            </a:endParaRPr>
          </a:p>
        </p:txBody>
      </p:sp>
      <p:sp>
        <p:nvSpPr>
          <p:cNvPr id="193" name="Google Shape;193;p20"/>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Memberikan pengetahuan terhadap keadaan yang harus dilakukan jika kita atau orang disekitar kita terpapar Covid-19.	</a:t>
            </a:r>
            <a:endParaRPr sz="1100"/>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sz="1100"/>
          </a:p>
        </p:txBody>
      </p:sp>
      <p:sp>
        <p:nvSpPr>
          <p:cNvPr id="194" name="Google Shape;194;p20"/>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3</a:t>
            </a:r>
            <a:endParaRPr b="1" sz="800">
              <a:solidFill>
                <a:srgbClr val="FFFFFF"/>
              </a:solidFill>
            </a:endParaRPr>
          </a:p>
        </p:txBody>
      </p:sp>
      <p:sp>
        <p:nvSpPr>
          <p:cNvPr id="195" name="Google Shape;195;p20"/>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100"/>
              <a:t>Dapat membantu program pemerintah untuk menuntaskan masalah pandemi Covid-19 ini.</a:t>
            </a:r>
            <a:endParaRPr sz="1100"/>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sz="1100"/>
          </a:p>
        </p:txBody>
      </p:sp>
      <p:sp>
        <p:nvSpPr>
          <p:cNvPr id="196" name="Google Shape;196;p20"/>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id" sz="800">
                <a:solidFill>
                  <a:srgbClr val="FFFFFF"/>
                </a:solidFill>
              </a:rPr>
              <a:t>4</a:t>
            </a:r>
            <a:endParaRPr b="1" sz="800">
              <a:solidFill>
                <a:srgbClr val="FFFFFF"/>
              </a:solidFill>
            </a:endParaRPr>
          </a:p>
        </p:txBody>
      </p:sp>
      <p:sp>
        <p:nvSpPr>
          <p:cNvPr id="197" name="Google Shape;197;p20"/>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1100"/>
              <a:t>Memajukan teknologi dalam bidang aplikasi berbasis android yang berguna untuk kehidupan masyarakat khususnya masyarakat Indonesia sendiri.</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1" name="Shape 201"/>
        <p:cNvGrpSpPr/>
        <p:nvPr/>
      </p:nvGrpSpPr>
      <p:grpSpPr>
        <a:xfrm>
          <a:off x="0" y="0"/>
          <a:ext cx="0" cy="0"/>
          <a:chOff x="0" y="0"/>
          <a:chExt cx="0" cy="0"/>
        </a:xfrm>
      </p:grpSpPr>
      <p:sp>
        <p:nvSpPr>
          <p:cNvPr id="202" name="Google Shape;202;p21"/>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200"/>
              <a:t>Tujuan project</a:t>
            </a:r>
            <a:endParaRPr sz="1200"/>
          </a:p>
        </p:txBody>
      </p:sp>
      <p:sp>
        <p:nvSpPr>
          <p:cNvPr id="203" name="Google Shape;203;p21"/>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id" sz="1600">
                <a:solidFill>
                  <a:srgbClr val="FFFFFF"/>
                </a:solidFill>
              </a:rPr>
              <a:t>Saat ini banyak   kebutuhan aplikasi dalam berbagai bidang. Aplikasi bertema    medis khususnya Pertolongan Penderita Covid-19. Aplikasi ini memberikan   pengetahuan tehadap  keadaan  yang  haru  dilakukan jika kita atau orang disekitar kita seperti   keluarga terpapar oleh  Covid-19.  </a:t>
            </a:r>
            <a:endParaRPr sz="16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2"/>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4300"/>
              <a:t>Rancangan Tampilan Aplikasi</a:t>
            </a:r>
            <a:endParaRPr sz="43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3"/>
          <p:cNvSpPr txBox="1"/>
          <p:nvPr>
            <p:ph type="title"/>
          </p:nvPr>
        </p:nvSpPr>
        <p:spPr>
          <a:xfrm>
            <a:off x="818900"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100"/>
              <a:t>Rancangan Aplikasi (Tampilan Splash)</a:t>
            </a:r>
            <a:endParaRPr sz="2100"/>
          </a:p>
          <a:p>
            <a:pPr indent="0" lvl="0" marL="0" rtl="0" algn="l">
              <a:spcBef>
                <a:spcPts val="0"/>
              </a:spcBef>
              <a:spcAft>
                <a:spcPts val="0"/>
              </a:spcAft>
              <a:buNone/>
            </a:pPr>
            <a:r>
              <a:t/>
            </a:r>
            <a:endParaRPr b="0" sz="2100"/>
          </a:p>
        </p:txBody>
      </p:sp>
      <p:pic>
        <p:nvPicPr>
          <p:cNvPr id="214" name="Google Shape;214;p23"/>
          <p:cNvPicPr preferRelativeResize="0"/>
          <p:nvPr/>
        </p:nvPicPr>
        <p:blipFill>
          <a:blip r:embed="rId3">
            <a:alphaModFix/>
          </a:blip>
          <a:stretch>
            <a:fillRect/>
          </a:stretch>
        </p:blipFill>
        <p:spPr>
          <a:xfrm>
            <a:off x="5006825" y="1318650"/>
            <a:ext cx="3486150" cy="2971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818900" y="1289225"/>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100"/>
              <a:t>Rancangan Menu Mulai</a:t>
            </a:r>
            <a:endParaRPr sz="2100"/>
          </a:p>
          <a:p>
            <a:pPr indent="0" lvl="0" marL="0" rtl="0" algn="l">
              <a:spcBef>
                <a:spcPts val="0"/>
              </a:spcBef>
              <a:spcAft>
                <a:spcPts val="0"/>
              </a:spcAft>
              <a:buNone/>
            </a:pPr>
            <a:r>
              <a:t/>
            </a:r>
            <a:endParaRPr b="0" sz="2100"/>
          </a:p>
        </p:txBody>
      </p:sp>
      <p:pic>
        <p:nvPicPr>
          <p:cNvPr id="220" name="Google Shape;220;p24"/>
          <p:cNvPicPr preferRelativeResize="0"/>
          <p:nvPr/>
        </p:nvPicPr>
        <p:blipFill>
          <a:blip r:embed="rId3">
            <a:alphaModFix/>
          </a:blip>
          <a:stretch>
            <a:fillRect/>
          </a:stretch>
        </p:blipFill>
        <p:spPr>
          <a:xfrm>
            <a:off x="4256725" y="1151325"/>
            <a:ext cx="4681525" cy="341030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678600" y="137740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100"/>
              <a:t>Rancangan Tampilan Tab </a:t>
            </a:r>
            <a:endParaRPr sz="2100"/>
          </a:p>
          <a:p>
            <a:pPr indent="0" lvl="0" marL="0" rtl="0" algn="l">
              <a:spcBef>
                <a:spcPts val="0"/>
              </a:spcBef>
              <a:spcAft>
                <a:spcPts val="0"/>
              </a:spcAft>
              <a:buNone/>
            </a:pPr>
            <a:r>
              <a:rPr lang="id" sz="2100"/>
              <a:t>Informasi</a:t>
            </a:r>
            <a:endParaRPr sz="2100"/>
          </a:p>
          <a:p>
            <a:pPr indent="0" lvl="0" marL="0" rtl="0" algn="l">
              <a:spcBef>
                <a:spcPts val="0"/>
              </a:spcBef>
              <a:spcAft>
                <a:spcPts val="0"/>
              </a:spcAft>
              <a:buNone/>
            </a:pPr>
            <a:r>
              <a:t/>
            </a:r>
            <a:endParaRPr b="0" sz="2100"/>
          </a:p>
        </p:txBody>
      </p:sp>
      <p:pic>
        <p:nvPicPr>
          <p:cNvPr id="226" name="Google Shape;226;p25"/>
          <p:cNvPicPr preferRelativeResize="0"/>
          <p:nvPr/>
        </p:nvPicPr>
        <p:blipFill>
          <a:blip r:embed="rId3">
            <a:alphaModFix/>
          </a:blip>
          <a:stretch>
            <a:fillRect/>
          </a:stretch>
        </p:blipFill>
        <p:spPr>
          <a:xfrm>
            <a:off x="2597300" y="1855688"/>
            <a:ext cx="2316500" cy="3221925"/>
          </a:xfrm>
          <a:prstGeom prst="rect">
            <a:avLst/>
          </a:prstGeom>
          <a:noFill/>
          <a:ln>
            <a:noFill/>
          </a:ln>
        </p:spPr>
      </p:pic>
      <p:pic>
        <p:nvPicPr>
          <p:cNvPr id="227" name="Google Shape;227;p25"/>
          <p:cNvPicPr preferRelativeResize="0"/>
          <p:nvPr/>
        </p:nvPicPr>
        <p:blipFill>
          <a:blip r:embed="rId4">
            <a:alphaModFix/>
          </a:blip>
          <a:stretch>
            <a:fillRect/>
          </a:stretch>
        </p:blipFill>
        <p:spPr>
          <a:xfrm>
            <a:off x="5075425" y="2753500"/>
            <a:ext cx="3524250" cy="2324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6"/>
          <p:cNvSpPr txBox="1"/>
          <p:nvPr>
            <p:ph type="title"/>
          </p:nvPr>
        </p:nvSpPr>
        <p:spPr>
          <a:xfrm>
            <a:off x="678600" y="137740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100"/>
              <a:t>Rancangan Tampilan Tab </a:t>
            </a:r>
            <a:endParaRPr sz="2100"/>
          </a:p>
          <a:p>
            <a:pPr indent="0" lvl="0" marL="0" rtl="0" algn="l">
              <a:spcBef>
                <a:spcPts val="0"/>
              </a:spcBef>
              <a:spcAft>
                <a:spcPts val="0"/>
              </a:spcAft>
              <a:buNone/>
            </a:pPr>
            <a:r>
              <a:rPr lang="id" sz="2100"/>
              <a:t>Informasi</a:t>
            </a:r>
            <a:endParaRPr sz="2100"/>
          </a:p>
          <a:p>
            <a:pPr indent="0" lvl="0" marL="0" rtl="0" algn="l">
              <a:spcBef>
                <a:spcPts val="0"/>
              </a:spcBef>
              <a:spcAft>
                <a:spcPts val="0"/>
              </a:spcAft>
              <a:buNone/>
            </a:pPr>
            <a:r>
              <a:t/>
            </a:r>
            <a:endParaRPr b="0" sz="2100"/>
          </a:p>
        </p:txBody>
      </p:sp>
      <p:pic>
        <p:nvPicPr>
          <p:cNvPr id="233" name="Google Shape;233;p26"/>
          <p:cNvPicPr preferRelativeResize="0"/>
          <p:nvPr/>
        </p:nvPicPr>
        <p:blipFill>
          <a:blip r:embed="rId3">
            <a:alphaModFix/>
          </a:blip>
          <a:stretch>
            <a:fillRect/>
          </a:stretch>
        </p:blipFill>
        <p:spPr>
          <a:xfrm>
            <a:off x="5589825" y="1377400"/>
            <a:ext cx="2316500" cy="3221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